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681" r:id="rId3"/>
    <p:sldId id="1189" r:id="rId4"/>
    <p:sldId id="1275" r:id="rId5"/>
    <p:sldId id="1192" r:id="rId6"/>
    <p:sldId id="1347" r:id="rId7"/>
    <p:sldId id="1348" r:id="rId8"/>
    <p:sldId id="1349" r:id="rId9"/>
    <p:sldId id="1350" r:id="rId10"/>
    <p:sldId id="1351" r:id="rId11"/>
    <p:sldId id="1352" r:id="rId12"/>
    <p:sldId id="1354" r:id="rId13"/>
    <p:sldId id="1357" r:id="rId14"/>
    <p:sldId id="1355" r:id="rId15"/>
    <p:sldId id="1356" r:id="rId16"/>
    <p:sldId id="1353" r:id="rId17"/>
    <p:sldId id="1358" r:id="rId18"/>
    <p:sldId id="1359" r:id="rId19"/>
    <p:sldId id="1360" r:id="rId20"/>
    <p:sldId id="1361" r:id="rId21"/>
    <p:sldId id="1362" r:id="rId22"/>
    <p:sldId id="1363" r:id="rId23"/>
    <p:sldId id="1364" r:id="rId24"/>
    <p:sldId id="1365" r:id="rId25"/>
    <p:sldId id="1366" r:id="rId26"/>
    <p:sldId id="1367" r:id="rId27"/>
    <p:sldId id="1368" r:id="rId28"/>
    <p:sldId id="1369" r:id="rId29"/>
    <p:sldId id="1370" r:id="rId30"/>
    <p:sldId id="1371" r:id="rId31"/>
    <p:sldId id="1372" r:id="rId32"/>
    <p:sldId id="1373" r:id="rId33"/>
    <p:sldId id="1374" r:id="rId34"/>
    <p:sldId id="1375" r:id="rId35"/>
    <p:sldId id="1376" r:id="rId36"/>
    <p:sldId id="1377" r:id="rId37"/>
    <p:sldId id="1378" r:id="rId3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5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76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65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35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5/14/2024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41219" y="2632765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04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/docker</a:t>
            </a:r>
          </a:p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OpenAI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測試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6072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4_05_11_23_30_07_354">
            <a:hlinkClick r:id="" action="ppaction://media"/>
            <a:extLst>
              <a:ext uri="{FF2B5EF4-FFF2-40B4-BE49-F238E27FC236}">
                <a16:creationId xmlns:a16="http://schemas.microsoft.com/office/drawing/2014/main" id="{6E0E3E4E-08EA-C244-EC48-27B9F1BE8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24" y="1345734"/>
            <a:ext cx="8951431" cy="5038288"/>
          </a:xfrm>
          <a:prstGeom prst="rect">
            <a:avLst/>
          </a:prstGeom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575419" y="254466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98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4FF9EE-32F8-0659-69FD-E0CB774CEE1D}"/>
              </a:ext>
            </a:extLst>
          </p:cNvPr>
          <p:cNvSpPr txBox="1"/>
          <p:nvPr/>
        </p:nvSpPr>
        <p:spPr>
          <a:xfrm>
            <a:off x="817925" y="1631469"/>
            <a:ext cx="7671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docker run -itd --name nginx -p 5000:80 nginx</a:t>
            </a:r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740716" y="349541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</p:spTree>
    <p:extLst>
      <p:ext uri="{BB962C8B-B14F-4D97-AF65-F5344CB8AC3E}">
        <p14:creationId xmlns:p14="http://schemas.microsoft.com/office/powerpoint/2010/main" val="454595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1740715" y="223706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  <p:pic>
        <p:nvPicPr>
          <p:cNvPr id="2" name="Record_2024_05_11_23_48_27_551">
            <a:hlinkClick r:id="" action="ppaction://media"/>
            <a:extLst>
              <a:ext uri="{FF2B5EF4-FFF2-40B4-BE49-F238E27FC236}">
                <a16:creationId xmlns:a16="http://schemas.microsoft.com/office/drawing/2014/main" id="{59921AB0-08A7-3A27-368C-73227112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61" y="1523467"/>
            <a:ext cx="9085277" cy="51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7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315362" y="0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從內部網路存取</a:t>
            </a:r>
          </a:p>
        </p:txBody>
      </p:sp>
      <p:pic>
        <p:nvPicPr>
          <p:cNvPr id="3" name="Record_2024_05_11_23_54_00_501">
            <a:hlinkClick r:id="" action="ppaction://media"/>
            <a:extLst>
              <a:ext uri="{FF2B5EF4-FFF2-40B4-BE49-F238E27FC236}">
                <a16:creationId xmlns:a16="http://schemas.microsoft.com/office/drawing/2014/main" id="{C4946C46-793E-C05A-EA8A-78C11300A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5727"/>
            <a:ext cx="9093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6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執行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8303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2755784" y="206928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執行本課程的「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04_pyngrok.ipynb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Record_2024_05_12_00_19_14_261">
            <a:hlinkClick r:id="" action="ppaction://media"/>
            <a:extLst>
              <a:ext uri="{FF2B5EF4-FFF2-40B4-BE49-F238E27FC236}">
                <a16:creationId xmlns:a16="http://schemas.microsoft.com/office/drawing/2014/main" id="{D92F4AA1-94D3-B8C2-E08C-4B04B77B5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1325"/>
            <a:ext cx="9144000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47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在開發環境中設定變數</a:t>
            </a:r>
          </a:p>
        </p:txBody>
      </p:sp>
    </p:spTree>
    <p:extLst>
      <p:ext uri="{BB962C8B-B14F-4D97-AF65-F5344CB8AC3E}">
        <p14:creationId xmlns:p14="http://schemas.microsoft.com/office/powerpoint/2010/main" val="289915287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下面是錯誤的方法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6CD21F-9C33-C36A-9668-9387BF99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156554"/>
            <a:ext cx="8048625" cy="3562350"/>
          </a:xfrm>
          <a:prstGeom prst="rect">
            <a:avLst/>
          </a:prstGeom>
        </p:spPr>
      </p:pic>
      <p:sp>
        <p:nvSpPr>
          <p:cNvPr id="9" name="十字形 8">
            <a:extLst>
              <a:ext uri="{FF2B5EF4-FFF2-40B4-BE49-F238E27FC236}">
                <a16:creationId xmlns:a16="http://schemas.microsoft.com/office/drawing/2014/main" id="{C4F217F2-AF97-227D-B3F4-C41B3FB2D2A6}"/>
              </a:ext>
            </a:extLst>
          </p:cNvPr>
          <p:cNvSpPr/>
          <p:nvPr/>
        </p:nvSpPr>
        <p:spPr>
          <a:xfrm rot="2678540">
            <a:off x="6558929" y="3844782"/>
            <a:ext cx="983152" cy="1008934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272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下設定環境變數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0BDACB-986D-46D8-59CC-B55DADB8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5" y="1969783"/>
            <a:ext cx="3851248" cy="41159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48E31F-0565-DE87-1A03-4D7781A9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82" y="1969781"/>
            <a:ext cx="3955521" cy="41159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38D281-9452-3EAC-E7A0-682A22A3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176" y="1647069"/>
            <a:ext cx="6322828" cy="1502143"/>
          </a:xfrm>
          <a:prstGeom prst="rect">
            <a:avLst/>
          </a:prstGeom>
        </p:spPr>
      </p:pic>
      <p:sp>
        <p:nvSpPr>
          <p:cNvPr id="12" name="十字形 11">
            <a:extLst>
              <a:ext uri="{FF2B5EF4-FFF2-40B4-BE49-F238E27FC236}">
                <a16:creationId xmlns:a16="http://schemas.microsoft.com/office/drawing/2014/main" id="{26C0F4EF-5854-056E-03CD-6C4AB1BFF050}"/>
              </a:ext>
            </a:extLst>
          </p:cNvPr>
          <p:cNvSpPr/>
          <p:nvPr/>
        </p:nvSpPr>
        <p:spPr>
          <a:xfrm rot="2678540">
            <a:off x="3461808" y="3816959"/>
            <a:ext cx="1601130" cy="1601029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95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操作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endParaRPr kumimoji="1" lang="zh-TW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在開發環境中設定變數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37830" y="355134"/>
            <a:ext cx="38683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01C14C-D9AE-4C5A-079D-DC0B9F59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10" y="2308076"/>
            <a:ext cx="6791325" cy="3076575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Linux/Mac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下設定環境變數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26C0F4EF-5854-056E-03CD-6C4AB1BFF050}"/>
              </a:ext>
            </a:extLst>
          </p:cNvPr>
          <p:cNvSpPr/>
          <p:nvPr/>
        </p:nvSpPr>
        <p:spPr>
          <a:xfrm rot="2678540">
            <a:off x="3461808" y="3816959"/>
            <a:ext cx="1601130" cy="1601029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960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632637" y="1211150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正確作法：使用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32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1FF12B-5AE4-9032-FBCE-378EB4ED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3" y="3924521"/>
            <a:ext cx="8420100" cy="2000250"/>
          </a:xfrm>
          <a:prstGeom prst="rect">
            <a:avLst/>
          </a:prstGeom>
        </p:spPr>
      </p:pic>
      <p:pic>
        <p:nvPicPr>
          <p:cNvPr id="14" name="圖形 13" descr="核取記號 以實心填滿">
            <a:extLst>
              <a:ext uri="{FF2B5EF4-FFF2-40B4-BE49-F238E27FC236}">
                <a16:creationId xmlns:a16="http://schemas.microsoft.com/office/drawing/2014/main" id="{6EFC7571-8D0B-B8F8-C0D1-DF0CC2DE9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823" y="3009875"/>
            <a:ext cx="1690577" cy="16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39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632637" y="121115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正確作法：在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os.environ.get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86FD5C-741E-CDEB-94D0-0FB5935C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94" y="2256538"/>
            <a:ext cx="7592132" cy="36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5078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F7741F-1828-F807-08B0-6213B5B0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711"/>
            <a:ext cx="9144000" cy="44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809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196C93-2135-BCB9-E4C7-72301470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8" y="1524708"/>
            <a:ext cx="7889358" cy="505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69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CC776C-F54E-3EE8-5149-8D2290C2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58" y="1494858"/>
            <a:ext cx="7834088" cy="49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63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2818BA-E3FB-E8A1-C61A-1B1B2ED9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835"/>
            <a:ext cx="8944089" cy="50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868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400E13-7562-60AF-5544-886E3FCCC917}"/>
              </a:ext>
            </a:extLst>
          </p:cNvPr>
          <p:cNvSpPr txBox="1"/>
          <p:nvPr/>
        </p:nvSpPr>
        <p:spPr>
          <a:xfrm>
            <a:off x="427054" y="1412497"/>
            <a:ext cx="8546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4B9173-E2F0-AF0D-1C6A-21E4AB4C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1122"/>
            <a:ext cx="9144000" cy="24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725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AD1B23-5548-BBA0-72B1-06B1CDB2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926"/>
            <a:ext cx="9144000" cy="436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43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E4F802-F556-E2F2-DD21-24AC7337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44145"/>
            <a:ext cx="84963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912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91CA64-FF64-1B71-708A-D80514A3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73" y="1455652"/>
            <a:ext cx="7286847" cy="51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9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42E8A-F4BD-1E62-681A-5D22DFFE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3" y="1369234"/>
            <a:ext cx="7780263" cy="53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55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B593F6-1992-DB05-01E4-F0D80165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25" y="2028143"/>
            <a:ext cx="8612372" cy="30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950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A400E13-7562-60AF-5544-886E3FCCC917}"/>
              </a:ext>
            </a:extLst>
          </p:cNvPr>
          <p:cNvSpPr txBox="1"/>
          <p:nvPr/>
        </p:nvSpPr>
        <p:spPr>
          <a:xfrm>
            <a:off x="427054" y="1412497"/>
            <a:ext cx="8546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2FAA46-9B2A-DC8E-8996-377E71D9CC5C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60C6A7-FB20-8F8D-490E-32323B4A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6" y="2643105"/>
            <a:ext cx="8763611" cy="35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31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2FAA46-9B2A-DC8E-8996-377E71D9CC5C}"/>
              </a:ext>
            </a:extLst>
          </p:cNvPr>
          <p:cNvSpPr txBox="1">
            <a:spLocks/>
          </p:cNvSpPr>
          <p:nvPr/>
        </p:nvSpPr>
        <p:spPr>
          <a:xfrm>
            <a:off x="1827994" y="188728"/>
            <a:ext cx="54880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0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0359E3-2068-957A-287D-F39262BB2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29" y="1759698"/>
            <a:ext cx="8503942" cy="42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823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2FAA46-9B2A-DC8E-8996-377E71D9CC5C}"/>
              </a:ext>
            </a:extLst>
          </p:cNvPr>
          <p:cNvSpPr txBox="1">
            <a:spLocks/>
          </p:cNvSpPr>
          <p:nvPr/>
        </p:nvSpPr>
        <p:spPr>
          <a:xfrm>
            <a:off x="1827994" y="188728"/>
            <a:ext cx="54880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0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65C32-6021-B7BC-1CE3-88652EAA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7" y="1350325"/>
            <a:ext cx="7862455" cy="531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340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2FAA46-9B2A-DC8E-8996-377E71D9CC5C}"/>
              </a:ext>
            </a:extLst>
          </p:cNvPr>
          <p:cNvSpPr txBox="1">
            <a:spLocks/>
          </p:cNvSpPr>
          <p:nvPr/>
        </p:nvSpPr>
        <p:spPr>
          <a:xfrm>
            <a:off x="1827994" y="188728"/>
            <a:ext cx="54880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0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D56CD6-27D1-281B-E67C-9A7DB94B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76" y="1882919"/>
            <a:ext cx="7186139" cy="311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16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將本機對應到一個網路主機上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tunnel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通道的方法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通常將本機的某個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對應到某一個固定網址的主機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在本機該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上運行的服務，也可以用固定網址來存取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等於將本機開放到網路上供公眾使用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419449" y="1266737"/>
            <a:ext cx="8296711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E5899D-2F27-235D-121E-5BECE5DD9D88}"/>
              </a:ext>
            </a:extLst>
          </p:cNvPr>
          <p:cNvSpPr/>
          <p:nvPr/>
        </p:nvSpPr>
        <p:spPr>
          <a:xfrm>
            <a:off x="2231471" y="3344281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4BB831-9B17-4D88-C384-B614B407862A}"/>
              </a:ext>
            </a:extLst>
          </p:cNvPr>
          <p:cNvSpPr/>
          <p:nvPr/>
        </p:nvSpPr>
        <p:spPr>
          <a:xfrm>
            <a:off x="1863754" y="3009560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258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1879134" y="4186107"/>
            <a:ext cx="3998751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5241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D8F7E1-CA0B-325E-C7F4-61B38FB934A5}"/>
              </a:ext>
            </a:extLst>
          </p:cNvPr>
          <p:cNvSpPr/>
          <p:nvPr/>
        </p:nvSpPr>
        <p:spPr>
          <a:xfrm>
            <a:off x="6602138" y="4512192"/>
            <a:ext cx="2218885" cy="132794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321105" y="343529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3707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253993" y="330631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7890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5" y="1127748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4882391" y="2810312"/>
            <a:ext cx="1090569" cy="123318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3080A9-BD26-EE2A-2744-C5AF23A3A5E1}"/>
              </a:ext>
            </a:extLst>
          </p:cNvPr>
          <p:cNvSpPr/>
          <p:nvPr/>
        </p:nvSpPr>
        <p:spPr>
          <a:xfrm>
            <a:off x="1803633" y="4723001"/>
            <a:ext cx="2148979" cy="51172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287448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355</Words>
  <Application>Microsoft Office PowerPoint</Application>
  <PresentationFormat>如螢幕大小 (4:3)</PresentationFormat>
  <Paragraphs>64</Paragraphs>
  <Slides>36</Slides>
  <Notes>7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微軟正黑體</vt:lpstr>
      <vt:lpstr>新細明體</vt:lpstr>
      <vt:lpstr>Arial</vt:lpstr>
      <vt:lpstr>Calibri</vt:lpstr>
      <vt:lpstr>Calibri Light</vt:lpstr>
      <vt:lpstr>Century Schoolbook</vt:lpstr>
      <vt:lpstr>Consolas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94</cp:revision>
  <dcterms:created xsi:type="dcterms:W3CDTF">2024-05-09T05:53:07Z</dcterms:created>
  <dcterms:modified xsi:type="dcterms:W3CDTF">2024-05-14T03:18:01Z</dcterms:modified>
</cp:coreProperties>
</file>